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D67F2-08CF-4AA0-9847-A7A51CCD9921}" v="8" dt="2024-08-13T00:54:47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9"/>
    <p:restoredTop sz="94311" autoAdjust="0"/>
  </p:normalViewPr>
  <p:slideViewPr>
    <p:cSldViewPr snapToGrid="0">
      <p:cViewPr>
        <p:scale>
          <a:sx n="60" d="100"/>
          <a:sy n="60" d="100"/>
        </p:scale>
        <p:origin x="1638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0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57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04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30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2025/2/13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47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88409" y="228206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2.17-2.21</a:t>
            </a:r>
            <a:endParaRPr kumimoji="1" lang="zh-CN" altLang="en-US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06348" y="507161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1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4" y="674586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79080"/>
              </p:ext>
            </p:extLst>
          </p:nvPr>
        </p:nvGraphicFramePr>
        <p:xfrm>
          <a:off x="95361" y="1120154"/>
          <a:ext cx="8953277" cy="8198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9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92058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84124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12822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81522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55474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Hot and sour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imSun" panose="02010600030101010101" pitchFamily="2" charset="-122"/>
                        </a:rPr>
                        <a:t>酸辣汤</a:t>
                      </a: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tofu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韩式嫩豆腐汤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Seaweed and egg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紫菜蛋花汤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corn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冬瓜玉米汤</a:t>
                      </a:r>
                      <a:endParaRPr kumimoji="0" lang="en-US" altLang="zh-CN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Pork Bone Soup with Corn and Tomato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番茄玉米猪骨汤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770731103"/>
                  </a:ext>
                </a:extLst>
              </a:tr>
              <a:tr h="188523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roast pork neck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泰式烤猪颈肉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黄油时蔬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rice with 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时蔬炒饭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Stewed beef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红烩牛肉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Lettuce and lotus root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莴笋藕片</a:t>
                      </a:r>
                      <a:b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 Griddle Pancake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烤馕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米饭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Spanish style stewed chicken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西班牙烩鸡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Chinese cabbage and pepper with butter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黄油菜心彩椒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Boiled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Corn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煮玉米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米饭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Penne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意大利斜切面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Italian tomato sausage basil sauce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意大利番茄鸡肉香肠罗勒酱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Garlic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蒜香面包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Beef cheese burger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牛肉芝士汉堡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With potato wedges and cabbage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配薯角和拌卷心菜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97869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Steamed chicken with lotus leaves and red dates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荷叶红枣蒸养生鸡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tomato and potato 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番茄炒土豆片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Assorted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什锦蔬菜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 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Chuncheon iron plate chicken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春川铁板鸡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stir-fried rice cake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韩式炒年糕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japchae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韩式炒杂菜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Sichuan style Braised Pork belly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川味红烧肉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cauliflower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清炒菜花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1069208" rtl="0" eaLnBrk="1" fontAlgn="ctr" latinLnBrk="0" hangingPunct="1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egg and tomato</a:t>
                      </a:r>
                    </a:p>
                    <a:p>
                      <a:pPr marL="0" algn="ctr" defTabSz="1069208" rtl="0" eaLnBrk="1" fontAlgn="ctr" latinLnBrk="0" hangingPunct="1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番茄炒蛋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 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Sweet and sour fish with pineapple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菠萝咕咾鱼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 with Cabbage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鸡蛋炒包菜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fried water spinach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泰式炒空心菜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Shanxi Flavorful Crispy Pork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山西椒麻小酥肉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Shrimps and wax gourd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海米冬瓜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it-IT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omemade </a:t>
                      </a:r>
                      <a:r>
                        <a:rPr lang="it-IT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tofu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家常豆腐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8852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Shanxi oil splashed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陕西油泼臊子面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8169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Crossing-the-bridge noodles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过桥米线</a:t>
                      </a:r>
                      <a:endParaRPr lang="en-US" altLang="zh-CN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shredded 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bamboo shoots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, sliced chicken, bean sprouts and 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fish tofu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配：笋丝、鸡肉片、豆芽、鱼豆腐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Chongqing spicy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重庆小面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Dried bean curd, rape, diced chicken, shredded carrot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配：卤豆干、油菜、鸡肉丁、胡萝卜丝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Noodles with Soy Bean Paste, Korean Style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韩式炸酱面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With cucumber, kimchi and bean sprouts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配：黄瓜、胡萝卜、豆芽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Lingshui</a:t>
                      </a: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Sour Rice </a:t>
                      </a: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Noodle</a:t>
                      </a:r>
                      <a:endParaRPr lang="fr-FR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fr-F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陵水酸粉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11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Lemon and cucumber water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柠檬黄瓜水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Snow pear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雪梨茉莉花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Ume, hawthorn, and mulberry juice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乌梅山楂桑葚汁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Qingti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青提茉莉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Passion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柠檬百香果</a:t>
                      </a: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fontAlgn="ctr"/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9268627"/>
                  </a:ext>
                </a:extLst>
              </a:tr>
            </a:tbl>
          </a:graphicData>
        </a:graphic>
      </p:graphicFrame>
      <p:graphicFrame>
        <p:nvGraphicFramePr>
          <p:cNvPr id="5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20735"/>
              </p:ext>
            </p:extLst>
          </p:nvPr>
        </p:nvGraphicFramePr>
        <p:xfrm>
          <a:off x="2268019" y="9342343"/>
          <a:ext cx="6780619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25760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36115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>
            <a:extLst>
              <a:ext uri="{FF2B5EF4-FFF2-40B4-BE49-F238E27FC236}">
                <a16:creationId xmlns:a16="http://schemas.microsoft.com/office/drawing/2014/main" id="{AF8C91EF-3FDD-8E33-94F8-C96C1DD4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84" y="9484250"/>
            <a:ext cx="1654257" cy="865442"/>
          </a:xfrm>
          <a:prstGeom prst="rect">
            <a:avLst/>
          </a:prstGeom>
        </p:spPr>
      </p:pic>
      <p:graphicFrame>
        <p:nvGraphicFramePr>
          <p:cNvPr id="23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67107"/>
              </p:ext>
            </p:extLst>
          </p:nvPr>
        </p:nvGraphicFramePr>
        <p:xfrm>
          <a:off x="2127153" y="14166848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>
            <a:extLst>
              <a:ext uri="{FF2B5EF4-FFF2-40B4-BE49-F238E27FC236}">
                <a16:creationId xmlns:a16="http://schemas.microsoft.com/office/drawing/2014/main" id="{EA97E16D-BF9C-6BEE-6B27-5282024E1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06" y="14252732"/>
            <a:ext cx="1620568" cy="847817"/>
          </a:xfrm>
          <a:prstGeom prst="rect">
            <a:avLst/>
          </a:prstGeom>
        </p:spPr>
      </p:pic>
      <p:sp>
        <p:nvSpPr>
          <p:cNvPr id="28" name="文本框 6">
            <a:extLst>
              <a:ext uri="{FF2B5EF4-FFF2-40B4-BE49-F238E27FC236}">
                <a16:creationId xmlns:a16="http://schemas.microsoft.com/office/drawing/2014/main" id="{A6F7A03C-7F95-B989-2980-9BE766DA3DAA}"/>
              </a:ext>
            </a:extLst>
          </p:cNvPr>
          <p:cNvSpPr txBox="1"/>
          <p:nvPr/>
        </p:nvSpPr>
        <p:spPr>
          <a:xfrm>
            <a:off x="1608413" y="10235381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76F45F2F-A6F4-0AF5-A0EE-AE91D79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5" y="10319332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>
            <a:extLst>
              <a:ext uri="{FF2B5EF4-FFF2-40B4-BE49-F238E27FC236}">
                <a16:creationId xmlns:a16="http://schemas.microsoft.com/office/drawing/2014/main" id="{28A8C272-513D-83E0-542D-1A8750D1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08835"/>
              </p:ext>
            </p:extLst>
          </p:nvPr>
        </p:nvGraphicFramePr>
        <p:xfrm>
          <a:off x="283936" y="10657018"/>
          <a:ext cx="8739180" cy="334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0612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4928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it-IT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Bacon floss butter cheese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培根肉松黄油奶酪披萨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（半张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寸）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Octopus balls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章鱼小丸子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6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French mutton stew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法式烩羊肉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片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100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克）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fontAlgn="ctr" latinLnBrk="0" hangingPunct="1"/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American roast chicken wings with honey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美式蜜汁烤鸡翅根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 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只）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Times New Roman" panose="02020503050405090304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Stir-fried asparagus with tomato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番茄炒芦笋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米饭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¥48.00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German roast pork knuckle</a:t>
                      </a:r>
                      <a:b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德式烧猪肘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¥20.00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Basil leaf sausage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罗勒叶香肠</a:t>
                      </a:r>
                      <a:endParaRPr lang="en-US" altLang="zh-CN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¥12.00 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根）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Pan-fried beef ribs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香煎牛仔骨</a:t>
                      </a: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Buttered chicken </a:t>
                      </a:r>
                      <a:b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黄油鸡</a:t>
                      </a:r>
                      <a: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Cajun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卡真时蔬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¥48.00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Spaghetti with tomato sauce and seafood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海鲜茄汁意面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¥18.00 </a:t>
                      </a:r>
                    </a:p>
                    <a:p>
                      <a:pPr algn="ctr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Orleans duck leg</a:t>
                      </a:r>
                      <a:b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奥尔良鸭腿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¥18.00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Curry Eggplant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咖喱茄子</a:t>
                      </a:r>
                      <a:endParaRPr lang="en-US" altLang="zh-CN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Carrot Chickpea with Cumin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孜然炸胡萝卜鹰嘴豆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31" marR="9531" marT="9531" marB="9531" anchor="ctr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Sauteed mushrooms with basil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罗勒酱炒蘑菇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cabbage with garlic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蒜蓉油麦菜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8146" marR="8146" marT="8169" marB="0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Broccoli with butter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黄油西兰花</a:t>
                      </a:r>
                      <a:endParaRPr lang="en-US" altLang="zh-CN" sz="10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Braised eggs with lettuce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莴笋扒蛋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¥12.00 </a:t>
                      </a:r>
                      <a:endParaRPr kumimoji="0" lang="zh-CN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8146" marR="8146" marT="8169" marB="0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35" name="Picture 50">
            <a:extLst>
              <a:ext uri="{FF2B5EF4-FFF2-40B4-BE49-F238E27FC236}">
                <a16:creationId xmlns:a16="http://schemas.microsoft.com/office/drawing/2014/main" id="{F5C574C0-1C7C-DF9F-3FFE-78B725402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8597" y="12222528"/>
            <a:ext cx="225377" cy="225377"/>
          </a:xfrm>
          <a:prstGeom prst="rect">
            <a:avLst/>
          </a:prstGeom>
        </p:spPr>
      </p:pic>
      <p:pic>
        <p:nvPicPr>
          <p:cNvPr id="37" name="Picture 53">
            <a:extLst>
              <a:ext uri="{FF2B5EF4-FFF2-40B4-BE49-F238E27FC236}">
                <a16:creationId xmlns:a16="http://schemas.microsoft.com/office/drawing/2014/main" id="{C577F478-36EB-3619-0EDC-0B7901F078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9159" y="2948838"/>
            <a:ext cx="216458" cy="216458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B396156C-50ED-229E-7D23-F490700798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2439" y="2546866"/>
            <a:ext cx="216458" cy="216458"/>
          </a:xfrm>
          <a:prstGeom prst="rect">
            <a:avLst/>
          </a:prstGeom>
        </p:spPr>
      </p:pic>
      <p:pic>
        <p:nvPicPr>
          <p:cNvPr id="41" name="Picture 52">
            <a:extLst>
              <a:ext uri="{FF2B5EF4-FFF2-40B4-BE49-F238E27FC236}">
                <a16:creationId xmlns:a16="http://schemas.microsoft.com/office/drawing/2014/main" id="{4E90466F-0AE2-CC44-F11A-C78AC2E13A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7191" y="2943519"/>
            <a:ext cx="197060" cy="197060"/>
          </a:xfrm>
          <a:prstGeom prst="rect">
            <a:avLst/>
          </a:prstGeom>
        </p:spPr>
      </p:pic>
      <p:pic>
        <p:nvPicPr>
          <p:cNvPr id="42" name="Picture 52">
            <a:extLst>
              <a:ext uri="{FF2B5EF4-FFF2-40B4-BE49-F238E27FC236}">
                <a16:creationId xmlns:a16="http://schemas.microsoft.com/office/drawing/2014/main" id="{8887374B-8752-C8D9-7406-0CE8CE228C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317" y="2545204"/>
            <a:ext cx="197060" cy="197060"/>
          </a:xfrm>
          <a:prstGeom prst="rect">
            <a:avLst/>
          </a:prstGeom>
        </p:spPr>
      </p:pic>
      <p:pic>
        <p:nvPicPr>
          <p:cNvPr id="43" name="Picture 56">
            <a:extLst>
              <a:ext uri="{FF2B5EF4-FFF2-40B4-BE49-F238E27FC236}">
                <a16:creationId xmlns:a16="http://schemas.microsoft.com/office/drawing/2014/main" id="{1E9A34A0-44DA-CC8D-B457-7E3B6F7DF6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8299" y="4751032"/>
            <a:ext cx="216458" cy="216458"/>
          </a:xfrm>
          <a:prstGeom prst="rect">
            <a:avLst/>
          </a:prstGeom>
        </p:spPr>
      </p:pic>
      <p:pic>
        <p:nvPicPr>
          <p:cNvPr id="44" name="Picture 56">
            <a:extLst>
              <a:ext uri="{FF2B5EF4-FFF2-40B4-BE49-F238E27FC236}">
                <a16:creationId xmlns:a16="http://schemas.microsoft.com/office/drawing/2014/main" id="{1144B8BB-DA41-AE32-05CC-A4861FC5612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8539" y="4721965"/>
            <a:ext cx="216458" cy="216458"/>
          </a:xfrm>
          <a:prstGeom prst="rect">
            <a:avLst/>
          </a:prstGeom>
        </p:spPr>
      </p:pic>
      <p:pic>
        <p:nvPicPr>
          <p:cNvPr id="45" name="Picture 56">
            <a:extLst>
              <a:ext uri="{FF2B5EF4-FFF2-40B4-BE49-F238E27FC236}">
                <a16:creationId xmlns:a16="http://schemas.microsoft.com/office/drawing/2014/main" id="{9250404F-FE89-3F7E-E1F6-49448E8B4A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970435"/>
            <a:ext cx="216458" cy="216458"/>
          </a:xfrm>
          <a:prstGeom prst="rect">
            <a:avLst/>
          </a:prstGeom>
        </p:spPr>
      </p:pic>
      <p:pic>
        <p:nvPicPr>
          <p:cNvPr id="46" name="Picture 56">
            <a:extLst>
              <a:ext uri="{FF2B5EF4-FFF2-40B4-BE49-F238E27FC236}">
                <a16:creationId xmlns:a16="http://schemas.microsoft.com/office/drawing/2014/main" id="{B84B3A9C-7481-5FD3-98E1-3196AB21E6C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0398" y="7023957"/>
            <a:ext cx="216458" cy="216458"/>
          </a:xfrm>
          <a:prstGeom prst="rect">
            <a:avLst/>
          </a:prstGeom>
        </p:spPr>
      </p:pic>
      <p:pic>
        <p:nvPicPr>
          <p:cNvPr id="47" name="Picture 56">
            <a:extLst>
              <a:ext uri="{FF2B5EF4-FFF2-40B4-BE49-F238E27FC236}">
                <a16:creationId xmlns:a16="http://schemas.microsoft.com/office/drawing/2014/main" id="{70943EA0-F54A-11CA-517E-B12C0B19F3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7240415"/>
            <a:ext cx="216458" cy="216458"/>
          </a:xfrm>
          <a:prstGeom prst="rect">
            <a:avLst/>
          </a:prstGeom>
        </p:spPr>
      </p:pic>
      <p:pic>
        <p:nvPicPr>
          <p:cNvPr id="48" name="Picture 56">
            <a:extLst>
              <a:ext uri="{FF2B5EF4-FFF2-40B4-BE49-F238E27FC236}">
                <a16:creationId xmlns:a16="http://schemas.microsoft.com/office/drawing/2014/main" id="{44784CAA-B5A8-2BEF-01BA-E461BBB51F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1248" y="11466986"/>
            <a:ext cx="216458" cy="216458"/>
          </a:xfrm>
          <a:prstGeom prst="rect">
            <a:avLst/>
          </a:prstGeom>
        </p:spPr>
      </p:pic>
      <p:pic>
        <p:nvPicPr>
          <p:cNvPr id="49" name="Picture 56">
            <a:extLst>
              <a:ext uri="{FF2B5EF4-FFF2-40B4-BE49-F238E27FC236}">
                <a16:creationId xmlns:a16="http://schemas.microsoft.com/office/drawing/2014/main" id="{B2148BEB-9E3A-0101-F016-AC78EE2F9E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3526" y="11728477"/>
            <a:ext cx="216458" cy="216458"/>
          </a:xfrm>
          <a:prstGeom prst="rect">
            <a:avLst/>
          </a:prstGeom>
        </p:spPr>
      </p:pic>
      <p:pic>
        <p:nvPicPr>
          <p:cNvPr id="51" name="Picture 53">
            <a:extLst>
              <a:ext uri="{FF2B5EF4-FFF2-40B4-BE49-F238E27FC236}">
                <a16:creationId xmlns:a16="http://schemas.microsoft.com/office/drawing/2014/main" id="{9574B8A2-643E-B2D0-500D-6611EA4855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8627" y="12286030"/>
            <a:ext cx="216458" cy="216458"/>
          </a:xfrm>
          <a:prstGeom prst="rect">
            <a:avLst/>
          </a:prstGeom>
        </p:spPr>
      </p:pic>
      <p:pic>
        <p:nvPicPr>
          <p:cNvPr id="3" name="Picture 51">
            <a:extLst>
              <a:ext uri="{FF2B5EF4-FFF2-40B4-BE49-F238E27FC236}">
                <a16:creationId xmlns:a16="http://schemas.microsoft.com/office/drawing/2014/main" id="{5E3F32C4-2C2A-0100-1322-AB45DAF2B9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1801" y="7686075"/>
            <a:ext cx="236148" cy="236148"/>
          </a:xfrm>
          <a:prstGeom prst="rect">
            <a:avLst/>
          </a:prstGeom>
        </p:spPr>
      </p:pic>
      <p:pic>
        <p:nvPicPr>
          <p:cNvPr id="8" name="Picture 52">
            <a:extLst>
              <a:ext uri="{FF2B5EF4-FFF2-40B4-BE49-F238E27FC236}">
                <a16:creationId xmlns:a16="http://schemas.microsoft.com/office/drawing/2014/main" id="{59742CC3-E9BB-BCE0-9F52-BA45C8B229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0040" y="7686075"/>
            <a:ext cx="236148" cy="236148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D5999A3-92F1-57C5-C709-9DBA43DA03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4620750"/>
            <a:ext cx="216458" cy="216458"/>
          </a:xfrm>
          <a:prstGeom prst="rect">
            <a:avLst/>
          </a:prstGeom>
        </p:spPr>
      </p:pic>
      <p:pic>
        <p:nvPicPr>
          <p:cNvPr id="13" name="Picture 56">
            <a:extLst>
              <a:ext uri="{FF2B5EF4-FFF2-40B4-BE49-F238E27FC236}">
                <a16:creationId xmlns:a16="http://schemas.microsoft.com/office/drawing/2014/main" id="{6248D225-6249-18FE-706C-4DDFB4BA5E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2451" y="2757142"/>
            <a:ext cx="216458" cy="216458"/>
          </a:xfrm>
          <a:prstGeom prst="rect">
            <a:avLst/>
          </a:prstGeom>
        </p:spPr>
      </p:pic>
      <p:pic>
        <p:nvPicPr>
          <p:cNvPr id="14" name="Picture 55">
            <a:extLst>
              <a:ext uri="{FF2B5EF4-FFF2-40B4-BE49-F238E27FC236}">
                <a16:creationId xmlns:a16="http://schemas.microsoft.com/office/drawing/2014/main" id="{7AE3D14E-2BCE-0433-E2C7-AA6C9BB50F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5699" y="11521647"/>
            <a:ext cx="279416" cy="279416"/>
          </a:xfrm>
          <a:prstGeom prst="rect">
            <a:avLst/>
          </a:prstGeom>
        </p:spPr>
      </p:pic>
      <p:pic>
        <p:nvPicPr>
          <p:cNvPr id="15" name="Picture 53">
            <a:extLst>
              <a:ext uri="{FF2B5EF4-FFF2-40B4-BE49-F238E27FC236}">
                <a16:creationId xmlns:a16="http://schemas.microsoft.com/office/drawing/2014/main" id="{74FCF214-9673-4532-7A50-9A9DDD0ABF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1200" y="12293424"/>
            <a:ext cx="225177" cy="225177"/>
          </a:xfrm>
          <a:prstGeom prst="rect">
            <a:avLst/>
          </a:prstGeom>
        </p:spPr>
      </p:pic>
      <p:pic>
        <p:nvPicPr>
          <p:cNvPr id="16" name="Picture 51">
            <a:extLst>
              <a:ext uri="{FF2B5EF4-FFF2-40B4-BE49-F238E27FC236}">
                <a16:creationId xmlns:a16="http://schemas.microsoft.com/office/drawing/2014/main" id="{2CF8ACE5-5F4A-EA20-4602-85407E3BBB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2257" y="4702499"/>
            <a:ext cx="213360" cy="213360"/>
          </a:xfrm>
          <a:prstGeom prst="rect">
            <a:avLst/>
          </a:prstGeom>
        </p:spPr>
      </p:pic>
      <p:pic>
        <p:nvPicPr>
          <p:cNvPr id="20" name="Picture 53">
            <a:extLst>
              <a:ext uri="{FF2B5EF4-FFF2-40B4-BE49-F238E27FC236}">
                <a16:creationId xmlns:a16="http://schemas.microsoft.com/office/drawing/2014/main" id="{BC7D5EE0-0D7B-8768-6A1D-D6A35CA5CE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3057" y="6616250"/>
            <a:ext cx="216458" cy="216458"/>
          </a:xfrm>
          <a:prstGeom prst="rect">
            <a:avLst/>
          </a:prstGeom>
        </p:spPr>
      </p:pic>
      <p:pic>
        <p:nvPicPr>
          <p:cNvPr id="21" name="Picture 56">
            <a:extLst>
              <a:ext uri="{FF2B5EF4-FFF2-40B4-BE49-F238E27FC236}">
                <a16:creationId xmlns:a16="http://schemas.microsoft.com/office/drawing/2014/main" id="{FAF66DC7-2E09-99CB-E840-AE76C4E5A87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4460" y="12369062"/>
            <a:ext cx="216458" cy="216458"/>
          </a:xfrm>
          <a:prstGeom prst="rect">
            <a:avLst/>
          </a:prstGeom>
        </p:spPr>
      </p:pic>
      <p:pic>
        <p:nvPicPr>
          <p:cNvPr id="22" name="Picture 52">
            <a:extLst>
              <a:ext uri="{FF2B5EF4-FFF2-40B4-BE49-F238E27FC236}">
                <a16:creationId xmlns:a16="http://schemas.microsoft.com/office/drawing/2014/main" id="{08725E45-15DB-6592-2D09-525F39EC91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8937" y="11696745"/>
            <a:ext cx="236148" cy="236148"/>
          </a:xfrm>
          <a:prstGeom prst="rect">
            <a:avLst/>
          </a:prstGeom>
        </p:spPr>
      </p:pic>
      <p:pic>
        <p:nvPicPr>
          <p:cNvPr id="24" name="Picture 54">
            <a:extLst>
              <a:ext uri="{FF2B5EF4-FFF2-40B4-BE49-F238E27FC236}">
                <a16:creationId xmlns:a16="http://schemas.microsoft.com/office/drawing/2014/main" id="{A05413CD-3D63-1814-36E9-F9F06672E1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2422728"/>
            <a:ext cx="241936" cy="241936"/>
          </a:xfrm>
          <a:prstGeom prst="rect">
            <a:avLst/>
          </a:prstGeom>
        </p:spPr>
      </p:pic>
      <p:pic>
        <p:nvPicPr>
          <p:cNvPr id="26" name="Picture 51">
            <a:extLst>
              <a:ext uri="{FF2B5EF4-FFF2-40B4-BE49-F238E27FC236}">
                <a16:creationId xmlns:a16="http://schemas.microsoft.com/office/drawing/2014/main" id="{0C628EF4-F2DE-B486-BF37-FEE12076BC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1760624"/>
            <a:ext cx="236148" cy="236148"/>
          </a:xfrm>
          <a:prstGeom prst="rect">
            <a:avLst/>
          </a:prstGeom>
        </p:spPr>
      </p:pic>
      <p:pic>
        <p:nvPicPr>
          <p:cNvPr id="2" name="Picture 49">
            <a:extLst>
              <a:ext uri="{FF2B5EF4-FFF2-40B4-BE49-F238E27FC236}">
                <a16:creationId xmlns:a16="http://schemas.microsoft.com/office/drawing/2014/main" id="{57C58F5B-29D6-913E-B039-63DE15A43B7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0989" y="5205378"/>
            <a:ext cx="270812" cy="270812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F8DA597A-01F4-392E-570E-9F1154B636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317" y="4740346"/>
            <a:ext cx="216458" cy="216458"/>
          </a:xfrm>
          <a:prstGeom prst="rect">
            <a:avLst/>
          </a:prstGeom>
        </p:spPr>
      </p:pic>
      <p:pic>
        <p:nvPicPr>
          <p:cNvPr id="12" name="Picture 51">
            <a:extLst>
              <a:ext uri="{FF2B5EF4-FFF2-40B4-BE49-F238E27FC236}">
                <a16:creationId xmlns:a16="http://schemas.microsoft.com/office/drawing/2014/main" id="{2B7E0353-84E4-8774-7E91-3AAD63BDFD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6102" y="6618600"/>
            <a:ext cx="236148" cy="236148"/>
          </a:xfrm>
          <a:prstGeom prst="rect">
            <a:avLst/>
          </a:prstGeom>
        </p:spPr>
      </p:pic>
      <p:pic>
        <p:nvPicPr>
          <p:cNvPr id="17" name="Picture 53">
            <a:extLst>
              <a:ext uri="{FF2B5EF4-FFF2-40B4-BE49-F238E27FC236}">
                <a16:creationId xmlns:a16="http://schemas.microsoft.com/office/drawing/2014/main" id="{A97D29D4-DF16-C7C4-345F-B44105FB50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9" y="6841563"/>
            <a:ext cx="262619" cy="26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390047" y="2418805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2.17-2.21</a:t>
            </a:r>
            <a:endParaRPr kumimoji="1" lang="zh-CN" altLang="en-US" sz="16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107985" y="2736937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64" y="2735851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43372"/>
              </p:ext>
            </p:extLst>
          </p:nvPr>
        </p:nvGraphicFramePr>
        <p:xfrm>
          <a:off x="269352" y="3169798"/>
          <a:ext cx="8694174" cy="725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29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kern="1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Vegetable With Corn Soup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kern="1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蔬菜玉米汤</a:t>
                      </a:r>
                      <a:endParaRPr kumimoji="0" lang="en-US" altLang="zh-CN" sz="1100" b="0" i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Wrap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卷饼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水煮蛋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chicken fillet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炸鸡柳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Healthy millet congee 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养生小米粥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Herb roast chicken breast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香草烤鸡胸肉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Croissant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牛角包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摊鸡蛋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lvl="1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Beef panini</a:t>
                      </a:r>
                    </a:p>
                    <a:p>
                      <a:pPr marL="0" lvl="1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牛肉帕尼尼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（生菜叶、西红柿片）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Fried egg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煎蛋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Chinese flowering cabbage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白灼菜心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Oat 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燕麦牛奶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&amp; Egg Noodles Soup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Egg and ham sandwich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鸡蛋火腿三明治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蒸玉米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Black Rice Congee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中式紫米粥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Crispy beef pie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酥皮牛肉馅饼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cabbage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清炒奶白菜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03326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Carrot Vermicelli Soup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胡萝卜粉丝汤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Honey sauce roasted chicken legs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蜜汁烤鸡腿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Lamb with Soy Sauce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红焖羊肉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Mushrooms Vegetable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香菇油菜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Baked Potato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焗土豆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Dry Shrimp in Tofu Soup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虾皮豆腐汤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Pesto pasta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itchFamily="2" charset="-122"/>
                        </a:rPr>
                        <a:t>青酱意大利</a:t>
                      </a:r>
                      <a:r>
                        <a:rPr kumimoji="0"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itchFamily="2" charset="-122"/>
                        </a:rPr>
                        <a:t>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薯条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fish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炸鱼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Broccoli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清炒西兰花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 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and Cabbage Soup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番茄卷心菜汤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Japanese Chicken in curry sauce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日式咖喱鸡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shredded pork with parsley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香芹炒肉丝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Mixed Vegetable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黄油什锦蔬菜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Sweet and sour lotus root slices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糖醋藕片 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Corn porridge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玉米粥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glutinous rice flour cake </a:t>
                      </a: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sliced pork and cabbage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白菜肉片汤年糕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Beef cubes with color pepper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彩椒牛肉粒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Hand-shredded cabbage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手撕包菜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and shredded potatoes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鸡肉土豆丝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Broccoli</a:t>
                      </a: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西兰花沙拉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503050405090304"/>
                        </a:rPr>
                        <a:t>Potato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土豆沙拉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Lettuce and cucumber salad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生菜黄瓜沙拉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Pasta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意式面条沙拉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66728"/>
              </p:ext>
            </p:extLst>
          </p:nvPr>
        </p:nvGraphicFramePr>
        <p:xfrm>
          <a:off x="2196864" y="11319540"/>
          <a:ext cx="6766662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7406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2395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99" y="11429866"/>
            <a:ext cx="1529660" cy="800258"/>
          </a:xfrm>
          <a:prstGeom prst="rect">
            <a:avLst/>
          </a:prstGeom>
        </p:spPr>
      </p:pic>
      <p:pic>
        <p:nvPicPr>
          <p:cNvPr id="20" name="Picture 53">
            <a:extLst>
              <a:ext uri="{FF2B5EF4-FFF2-40B4-BE49-F238E27FC236}">
                <a16:creationId xmlns:a16="http://schemas.microsoft.com/office/drawing/2014/main" id="{5037EFC0-EAF4-0090-E95C-214C8D35D6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3584" y="6967437"/>
            <a:ext cx="280913" cy="280913"/>
          </a:xfrm>
          <a:prstGeom prst="rect">
            <a:avLst/>
          </a:prstGeom>
        </p:spPr>
      </p:pic>
      <p:pic>
        <p:nvPicPr>
          <p:cNvPr id="22" name="Picture 56">
            <a:extLst>
              <a:ext uri="{FF2B5EF4-FFF2-40B4-BE49-F238E27FC236}">
                <a16:creationId xmlns:a16="http://schemas.microsoft.com/office/drawing/2014/main" id="{20A9A3C9-D0D3-3483-F23E-9AD9B2A0FF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72657" y="4690499"/>
            <a:ext cx="230875" cy="230875"/>
          </a:xfrm>
          <a:prstGeom prst="rect">
            <a:avLst/>
          </a:prstGeom>
        </p:spPr>
      </p:pic>
      <p:pic>
        <p:nvPicPr>
          <p:cNvPr id="25" name="Picture 53">
            <a:extLst>
              <a:ext uri="{FF2B5EF4-FFF2-40B4-BE49-F238E27FC236}">
                <a16:creationId xmlns:a16="http://schemas.microsoft.com/office/drawing/2014/main" id="{20BEB5E2-525C-8B84-5218-A6417775E8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8318" y="6967437"/>
            <a:ext cx="230874" cy="230874"/>
          </a:xfrm>
          <a:prstGeom prst="rect">
            <a:avLst/>
          </a:prstGeom>
        </p:spPr>
      </p:pic>
      <p:pic>
        <p:nvPicPr>
          <p:cNvPr id="26" name="Picture 56">
            <a:extLst>
              <a:ext uri="{FF2B5EF4-FFF2-40B4-BE49-F238E27FC236}">
                <a16:creationId xmlns:a16="http://schemas.microsoft.com/office/drawing/2014/main" id="{53BE702D-6E3C-46A2-DBEA-6518FE0216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0683" y="7548663"/>
            <a:ext cx="230875" cy="230875"/>
          </a:xfrm>
          <a:prstGeom prst="rect">
            <a:avLst/>
          </a:prstGeom>
        </p:spPr>
      </p:pic>
      <p:pic>
        <p:nvPicPr>
          <p:cNvPr id="28" name="Picture 52">
            <a:extLst>
              <a:ext uri="{FF2B5EF4-FFF2-40B4-BE49-F238E27FC236}">
                <a16:creationId xmlns:a16="http://schemas.microsoft.com/office/drawing/2014/main" id="{3ED42962-5B30-A586-6822-B6BCC27055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8784" y="7464198"/>
            <a:ext cx="230875" cy="230875"/>
          </a:xfrm>
          <a:prstGeom prst="rect">
            <a:avLst/>
          </a:prstGeom>
        </p:spPr>
      </p:pic>
      <p:pic>
        <p:nvPicPr>
          <p:cNvPr id="30" name="Picture 52">
            <a:extLst>
              <a:ext uri="{FF2B5EF4-FFF2-40B4-BE49-F238E27FC236}">
                <a16:creationId xmlns:a16="http://schemas.microsoft.com/office/drawing/2014/main" id="{715181A0-A5FE-6E5C-D571-562211DFD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8526" y="4461347"/>
            <a:ext cx="230875" cy="230875"/>
          </a:xfrm>
          <a:prstGeom prst="rect">
            <a:avLst/>
          </a:prstGeom>
        </p:spPr>
      </p:pic>
      <p:pic>
        <p:nvPicPr>
          <p:cNvPr id="5" name="Picture 49">
            <a:extLst>
              <a:ext uri="{FF2B5EF4-FFF2-40B4-BE49-F238E27FC236}">
                <a16:creationId xmlns:a16="http://schemas.microsoft.com/office/drawing/2014/main" id="{2855610C-80EB-B191-CD04-F49EDBDDF8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9699" y="6753730"/>
            <a:ext cx="230875" cy="230875"/>
          </a:xfrm>
          <a:prstGeom prst="rect">
            <a:avLst/>
          </a:prstGeom>
        </p:spPr>
      </p:pic>
      <p:pic>
        <p:nvPicPr>
          <p:cNvPr id="13" name="Picture 55">
            <a:extLst>
              <a:ext uri="{FF2B5EF4-FFF2-40B4-BE49-F238E27FC236}">
                <a16:creationId xmlns:a16="http://schemas.microsoft.com/office/drawing/2014/main" id="{AC42A40D-EDE1-3CF0-2682-917B5641CD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3072" y="7484835"/>
            <a:ext cx="241936" cy="241936"/>
          </a:xfrm>
          <a:prstGeom prst="rect">
            <a:avLst/>
          </a:prstGeom>
        </p:spPr>
      </p:pic>
      <p:pic>
        <p:nvPicPr>
          <p:cNvPr id="2" name="Picture 53">
            <a:extLst>
              <a:ext uri="{FF2B5EF4-FFF2-40B4-BE49-F238E27FC236}">
                <a16:creationId xmlns:a16="http://schemas.microsoft.com/office/drawing/2014/main" id="{8542BEE0-B87A-C231-9E9A-07F07DE110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2771" y="4369567"/>
            <a:ext cx="233130" cy="233130"/>
          </a:xfrm>
          <a:prstGeom prst="rect">
            <a:avLst/>
          </a:prstGeom>
        </p:spPr>
      </p:pic>
      <p:pic>
        <p:nvPicPr>
          <p:cNvPr id="3" name="Picture 52">
            <a:extLst>
              <a:ext uri="{FF2B5EF4-FFF2-40B4-BE49-F238E27FC236}">
                <a16:creationId xmlns:a16="http://schemas.microsoft.com/office/drawing/2014/main" id="{D082F067-8C4E-05DC-00E3-400C702DC8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0242" y="4138692"/>
            <a:ext cx="230875" cy="230875"/>
          </a:xfrm>
          <a:prstGeom prst="rect">
            <a:avLst/>
          </a:prstGeom>
        </p:spPr>
      </p:pic>
      <p:pic>
        <p:nvPicPr>
          <p:cNvPr id="6" name="Picture 53">
            <a:extLst>
              <a:ext uri="{FF2B5EF4-FFF2-40B4-BE49-F238E27FC236}">
                <a16:creationId xmlns:a16="http://schemas.microsoft.com/office/drawing/2014/main" id="{C39628BC-16AA-78F8-250E-90BC75180C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5803" y="5376426"/>
            <a:ext cx="233130" cy="233130"/>
          </a:xfrm>
          <a:prstGeom prst="rect">
            <a:avLst/>
          </a:prstGeom>
        </p:spPr>
      </p:pic>
      <p:pic>
        <p:nvPicPr>
          <p:cNvPr id="12" name="Picture 51">
            <a:extLst>
              <a:ext uri="{FF2B5EF4-FFF2-40B4-BE49-F238E27FC236}">
                <a16:creationId xmlns:a16="http://schemas.microsoft.com/office/drawing/2014/main" id="{F53B8A02-1650-5A91-E61F-C682E7DA0B5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7309" y="7690889"/>
            <a:ext cx="236148" cy="236148"/>
          </a:xfrm>
          <a:prstGeom prst="rect">
            <a:avLst/>
          </a:prstGeom>
        </p:spPr>
      </p:pic>
      <p:pic>
        <p:nvPicPr>
          <p:cNvPr id="15" name="Picture 49">
            <a:extLst>
              <a:ext uri="{FF2B5EF4-FFF2-40B4-BE49-F238E27FC236}">
                <a16:creationId xmlns:a16="http://schemas.microsoft.com/office/drawing/2014/main" id="{0F0594E3-BC06-CDC3-9ACE-119317BC04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9698" y="7078053"/>
            <a:ext cx="230875" cy="230875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E0C4F72F-35BB-7DEE-EF5A-26C7487566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3753" y="8353406"/>
            <a:ext cx="230874" cy="230874"/>
          </a:xfrm>
          <a:prstGeom prst="rect">
            <a:avLst/>
          </a:prstGeom>
        </p:spPr>
      </p:pic>
      <p:pic>
        <p:nvPicPr>
          <p:cNvPr id="14" name="Picture 56">
            <a:extLst>
              <a:ext uri="{FF2B5EF4-FFF2-40B4-BE49-F238E27FC236}">
                <a16:creationId xmlns:a16="http://schemas.microsoft.com/office/drawing/2014/main" id="{A8B9143D-50AF-1255-AF98-C6AFF3DDA7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72657" y="7017706"/>
            <a:ext cx="230875" cy="23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2879363" y="5173597"/>
            <a:ext cx="3385274" cy="495633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2.17-2.21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293517" y="5809928"/>
            <a:ext cx="6556966" cy="101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04" y="5958331"/>
            <a:ext cx="1421795" cy="1005906"/>
          </a:xfrm>
          <a:prstGeom prst="rect">
            <a:avLst/>
          </a:prstGeom>
        </p:spPr>
      </p:pic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55981"/>
              </p:ext>
            </p:extLst>
          </p:nvPr>
        </p:nvGraphicFramePr>
        <p:xfrm>
          <a:off x="1726899" y="93022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>
            <a:extLst>
              <a:ext uri="{FF2B5EF4-FFF2-40B4-BE49-F238E27FC236}">
                <a16:creationId xmlns:a16="http://schemas.microsoft.com/office/drawing/2014/main" id="{D48DECD7-9998-9979-1A72-7F6367F6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23" y="9559921"/>
            <a:ext cx="1453026" cy="760166"/>
          </a:xfrm>
          <a:prstGeom prst="rect">
            <a:avLst/>
          </a:prstGeom>
        </p:spPr>
      </p:pic>
      <p:graphicFrame>
        <p:nvGraphicFramePr>
          <p:cNvPr id="3" name="表格 10">
            <a:extLst>
              <a:ext uri="{FF2B5EF4-FFF2-40B4-BE49-F238E27FC236}">
                <a16:creationId xmlns:a16="http://schemas.microsoft.com/office/drawing/2014/main" id="{142115BF-E171-2596-8F7A-B87058FB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89493"/>
              </p:ext>
            </p:extLst>
          </p:nvPr>
        </p:nvGraphicFramePr>
        <p:xfrm>
          <a:off x="292367" y="6471100"/>
          <a:ext cx="8077777" cy="236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4205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69979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bean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红豆千层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Corn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黄金玉米饼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Dragon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火龙果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手撕面包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Steamed custard bun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奶黄包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Pear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香梨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02658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Meat floss on 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肉松吐司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Croissant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牛角面包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Watermelon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西瓜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5" name="Picture 53">
            <a:extLst>
              <a:ext uri="{FF2B5EF4-FFF2-40B4-BE49-F238E27FC236}">
                <a16:creationId xmlns:a16="http://schemas.microsoft.com/office/drawing/2014/main" id="{1ED65D84-B16C-686F-B360-F87A127594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1421" y="8108291"/>
            <a:ext cx="261625" cy="26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2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8952</TotalTime>
  <Words>1389</Words>
  <Application>Microsoft Office PowerPoint</Application>
  <PresentationFormat>自定义</PresentationFormat>
  <Paragraphs>489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Euclid Circular A</vt:lpstr>
      <vt:lpstr>Source Han Sans SC Regular</vt:lpstr>
      <vt:lpstr>Arial</vt:lpstr>
      <vt:lpstr>Calibri</vt:lpstr>
      <vt:lpstr>Calibri Light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854</cp:revision>
  <cp:lastPrinted>2025-02-13T08:00:18Z</cp:lastPrinted>
  <dcterms:created xsi:type="dcterms:W3CDTF">2022-10-26T06:42:30Z</dcterms:created>
  <dcterms:modified xsi:type="dcterms:W3CDTF">2025-02-13T08:01:35Z</dcterms:modified>
</cp:coreProperties>
</file>